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3E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53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A167-53EF-482C-90B6-5F76888E50E2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68D-4EB2-413D-846C-340C9A87A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07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A167-53EF-482C-90B6-5F76888E50E2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68D-4EB2-413D-846C-340C9A87A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7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A167-53EF-482C-90B6-5F76888E50E2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68D-4EB2-413D-846C-340C9A87A74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003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A167-53EF-482C-90B6-5F76888E50E2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68D-4EB2-413D-846C-340C9A87A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645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A167-53EF-482C-90B6-5F76888E50E2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68D-4EB2-413D-846C-340C9A87A74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4368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A167-53EF-482C-90B6-5F76888E50E2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68D-4EB2-413D-846C-340C9A87A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39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A167-53EF-482C-90B6-5F76888E50E2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68D-4EB2-413D-846C-340C9A87A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28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A167-53EF-482C-90B6-5F76888E50E2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68D-4EB2-413D-846C-340C9A87A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36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A167-53EF-482C-90B6-5F76888E50E2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68D-4EB2-413D-846C-340C9A87A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20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A167-53EF-482C-90B6-5F76888E50E2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68D-4EB2-413D-846C-340C9A87A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77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A167-53EF-482C-90B6-5F76888E50E2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68D-4EB2-413D-846C-340C9A87A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5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A167-53EF-482C-90B6-5F76888E50E2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68D-4EB2-413D-846C-340C9A87A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0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A167-53EF-482C-90B6-5F76888E50E2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68D-4EB2-413D-846C-340C9A87A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16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A167-53EF-482C-90B6-5F76888E50E2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68D-4EB2-413D-846C-340C9A87A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95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A167-53EF-482C-90B6-5F76888E50E2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68D-4EB2-413D-846C-340C9A87A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19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A167-53EF-482C-90B6-5F76888E50E2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68D-4EB2-413D-846C-340C9A87A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21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BA167-53EF-482C-90B6-5F76888E50E2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CF0868D-4EB2-413D-846C-340C9A87A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532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AA4B3-8149-43A3-A58C-0BF081432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089" y="182881"/>
            <a:ext cx="11834951" cy="674914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Cardiology Fellowship Academic Program December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7C2FA-7C70-44A7-A212-474310C28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423" y="870854"/>
            <a:ext cx="12261668" cy="5987146"/>
          </a:xfrm>
        </p:spPr>
        <p:txBody>
          <a:bodyPr>
            <a:noAutofit/>
          </a:bodyPr>
          <a:lstStyle/>
          <a:p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03/12/2020 	</a:t>
            </a:r>
            <a:r>
              <a:rPr lang="en-US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Thursday 7:30-8:30 am 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Echo 4: Chamber quantification guidelines 	Dr. Gamal Shaban 	</a:t>
            </a:r>
          </a:p>
          <a:p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07/12/2020 	</a:t>
            </a:r>
            <a:r>
              <a:rPr lang="en-US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Monday 2:00-3:00 </a:t>
            </a:r>
            <a:r>
              <a:rPr lang="en-US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pm</a:t>
            </a:r>
            <a:r>
              <a:rPr lang="en-US" sz="1800" b="1" i="1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Cath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2: PCI tools kit and stent technology 	Dr. Mohammed Helmy 	</a:t>
            </a:r>
          </a:p>
          <a:p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10/12/2020 	</a:t>
            </a:r>
            <a:r>
              <a:rPr lang="en-US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Thursday 7:30-8:30 am 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ECGs Session 8 	Dr Mohammed Najeeb 	</a:t>
            </a:r>
          </a:p>
          <a:p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14/12/2020 	</a:t>
            </a:r>
            <a:r>
              <a:rPr lang="en-US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Monday 2:00-3:00 pm 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SCAD 	Dr Tasneem/Dr Prashanth 	</a:t>
            </a:r>
          </a:p>
          <a:p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17/12/2020 	</a:t>
            </a:r>
            <a:r>
              <a:rPr lang="en-US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Thursday 7:30-8:30 am 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Journal Club 4 	Dr. Nader </a:t>
            </a:r>
            <a:r>
              <a:rPr lang="en-US" sz="1800" b="1" i="1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Yakoub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21/12/2020 	</a:t>
            </a:r>
            <a:r>
              <a:rPr lang="en-US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Monday 2:00-3:00 pm 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Mitral Regurgitation 	Dr Ahmed Mustafa 	</a:t>
            </a:r>
          </a:p>
          <a:p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24/12/2020 	</a:t>
            </a:r>
            <a:r>
              <a:rPr lang="en-US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Thursday 7:30-8:30 am 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ECGs Session 9 	Dr Mohammed </a:t>
            </a:r>
            <a:r>
              <a:rPr lang="en-US" sz="1800" b="1" i="1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Mukhaini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	</a:t>
            </a:r>
          </a:p>
          <a:p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28/12/2020 	</a:t>
            </a:r>
            <a:r>
              <a:rPr lang="en-US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Monday </a:t>
            </a:r>
            <a:r>
              <a:rPr lang="en-US" b="1" i="1">
                <a:solidFill>
                  <a:srgbClr val="00B050"/>
                </a:solidFill>
                <a:latin typeface="Times New Roman" panose="02020603050405020304" pitchFamily="18" charset="0"/>
              </a:rPr>
              <a:t>2:00-3:00 pm </a:t>
            </a:r>
            <a:r>
              <a:rPr lang="en-US" sz="1800" b="1" i="1" u="none" strike="noStrike" baseline="0">
                <a:solidFill>
                  <a:srgbClr val="000000"/>
                </a:solidFill>
                <a:latin typeface="Calibri" panose="020F0502020204030204" pitchFamily="34" charset="0"/>
              </a:rPr>
              <a:t>Chronic 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heart failure I – medical management 	Dr </a:t>
            </a:r>
            <a:r>
              <a:rPr lang="en-US" sz="1800" b="1" i="1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Matlooba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	</a:t>
            </a:r>
          </a:p>
          <a:p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31/12/2020 	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Thursday 7:30-8:30 am</a:t>
            </a:r>
            <a:r>
              <a:rPr lang="en-US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Echo 5: Interesting cases 	Dr Aziz / Dr. Gamal Shaban 	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203EA0"/>
                </a:solidFill>
                <a:effectLst/>
                <a:latin typeface="Times New Roman" panose="02020603050405020304" pitchFamily="18" charset="0"/>
              </a:rPr>
              <a:t>All </a:t>
            </a:r>
            <a:r>
              <a:rPr lang="en-US" b="1" i="1" dirty="0" err="1">
                <a:solidFill>
                  <a:srgbClr val="203EA0"/>
                </a:solidFill>
                <a:effectLst/>
                <a:latin typeface="Times New Roman" panose="02020603050405020304" pitchFamily="18" charset="0"/>
              </a:rPr>
              <a:t>Cardioligists</a:t>
            </a:r>
            <a:r>
              <a:rPr lang="en-US" b="1" i="1" dirty="0">
                <a:solidFill>
                  <a:srgbClr val="203EA0"/>
                </a:solidFill>
                <a:effectLst/>
                <a:latin typeface="Times New Roman" panose="02020603050405020304" pitchFamily="18" charset="0"/>
              </a:rPr>
              <a:t> are invited to participate, stay tuned.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i="1" dirty="0">
                <a:solidFill>
                  <a:srgbClr val="203EA0"/>
                </a:solidFill>
                <a:latin typeface="Times New Roman" panose="02020603050405020304" pitchFamily="18" charset="0"/>
              </a:rPr>
              <a:t>All activities are CME certified, if more than 70% is fulfilled of participation OMSB certificates will be given each year, please be sure to write and sign your attendance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US" b="1" i="1" dirty="0">
                <a:solidFill>
                  <a:srgbClr val="203EA0"/>
                </a:solidFill>
                <a:effectLst/>
                <a:latin typeface="Times New Roman" panose="02020603050405020304" pitchFamily="18" charset="0"/>
              </a:rPr>
              <a:t>Any exchange should be arranged between speakers and inform us in advance to announce</a:t>
            </a:r>
          </a:p>
          <a:p>
            <a:pPr marL="0" indent="0" algn="l">
              <a:buNone/>
            </a:pPr>
            <a:r>
              <a:rPr lang="en-US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                                                                                             </a:t>
            </a:r>
            <a:r>
              <a:rPr lang="en-US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Academic committee fellowship program OMSB/ ROH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618493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182</TotalTime>
  <Words>206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Cardiology Fellowship Academic Program December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Ghaliah Al Mohani     MD, DM, Msc, PHD, CEPS, FESC, FHRS,</dc:creator>
  <cp:lastModifiedBy>Dr Ghaliah Al Mohani     MD, DM, Msc, PHD, CEPS, FESC, FHRS,</cp:lastModifiedBy>
  <cp:revision>17</cp:revision>
  <dcterms:created xsi:type="dcterms:W3CDTF">2020-09-05T15:07:09Z</dcterms:created>
  <dcterms:modified xsi:type="dcterms:W3CDTF">2020-11-29T18:47:37Z</dcterms:modified>
</cp:coreProperties>
</file>